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1245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331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854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89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bagryanov/otus_db_2021/diploma_proje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ocalhost:809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018085" y="1732083"/>
            <a:ext cx="6805245" cy="451045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379069" y="2057399"/>
            <a:ext cx="2183390" cy="278716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Postgre</a:t>
            </a:r>
            <a:r>
              <a:rPr lang="en-US" dirty="0" err="1"/>
              <a:t>s</a:t>
            </a:r>
            <a:endParaRPr lang="en-US" dirty="0" smtClean="0"/>
          </a:p>
          <a:p>
            <a:pPr algn="ctr"/>
            <a:r>
              <a:rPr lang="en-US" dirty="0" smtClean="0"/>
              <a:t>54321:5432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421031" y="2057399"/>
            <a:ext cx="2092569" cy="27080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</a:p>
          <a:p>
            <a:pPr algn="ctr"/>
            <a:r>
              <a:rPr lang="en-US" dirty="0" smtClean="0"/>
              <a:t>8090:8090</a:t>
            </a:r>
            <a:endParaRPr lang="ru-RU" dirty="0"/>
          </a:p>
        </p:txBody>
      </p:sp>
      <p:sp>
        <p:nvSpPr>
          <p:cNvPr id="7" name="Блок-схема: магнитный диск 6"/>
          <p:cNvSpPr/>
          <p:nvPr/>
        </p:nvSpPr>
        <p:spPr>
          <a:xfrm>
            <a:off x="9017359" y="3831134"/>
            <a:ext cx="914400" cy="61264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7077807" y="1387576"/>
            <a:ext cx="2224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Docker</a:t>
            </a:r>
            <a:endParaRPr lang="ru-RU" dirty="0"/>
          </a:p>
        </p:txBody>
      </p:sp>
      <p:sp>
        <p:nvSpPr>
          <p:cNvPr id="9" name="Двойные круглые скобки 8"/>
          <p:cNvSpPr/>
          <p:nvPr/>
        </p:nvSpPr>
        <p:spPr>
          <a:xfrm>
            <a:off x="4649939" y="3831134"/>
            <a:ext cx="1634751" cy="700823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Fat Jar + static (JS + HTML)</a:t>
            </a:r>
            <a:endParaRPr lang="ru-RU" dirty="0"/>
          </a:p>
        </p:txBody>
      </p:sp>
      <p:sp>
        <p:nvSpPr>
          <p:cNvPr id="10" name="Улыбающееся лицо 9"/>
          <p:cNvSpPr/>
          <p:nvPr/>
        </p:nvSpPr>
        <p:spPr>
          <a:xfrm>
            <a:off x="835269" y="3006969"/>
            <a:ext cx="914400" cy="914400"/>
          </a:xfrm>
          <a:prstGeom prst="smileyFac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1916723" y="3534508"/>
            <a:ext cx="24723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319670" y="3121223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Localhost:8090</a:t>
            </a:r>
            <a:endParaRPr lang="ru-RU" dirty="0"/>
          </a:p>
        </p:txBody>
      </p:sp>
      <p:cxnSp>
        <p:nvCxnSpPr>
          <p:cNvPr id="18" name="Прямая со стрелкой 17"/>
          <p:cNvCxnSpPr>
            <a:endCxn id="3" idx="1"/>
          </p:cNvCxnSpPr>
          <p:nvPr/>
        </p:nvCxnSpPr>
        <p:spPr>
          <a:xfrm>
            <a:off x="6545563" y="3429000"/>
            <a:ext cx="1833506" cy="2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658673" y="3103638"/>
            <a:ext cx="153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Postgres:5432</a:t>
            </a:r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02" y="0"/>
            <a:ext cx="12199702" cy="66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0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ru-RU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репозиторий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6040" y="3030865"/>
            <a:ext cx="10376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https://</a:t>
            </a:r>
            <a:r>
              <a:rPr lang="en-US" sz="2800" dirty="0" smtClean="0">
                <a:hlinkClick r:id="rId4"/>
              </a:rPr>
              <a:t>github.com/abagryanov/otus_db_2021/diploma_project</a:t>
            </a:r>
            <a:endParaRPr lang="en-US" sz="2800" dirty="0" smtClean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5237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Показ проекта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23878" y="3022073"/>
            <a:ext cx="36781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4"/>
              </a:rPr>
              <a:t>http://localhost:8090</a:t>
            </a:r>
            <a:endParaRPr lang="en-US" sz="2800" dirty="0" smtClean="0"/>
          </a:p>
          <a:p>
            <a:endParaRPr lang="en-US" sz="2800" dirty="0" smtClean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280530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949569" y="3513901"/>
            <a:ext cx="77899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Планы по развитию: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лучшие практики проектирование БД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Углубиться в </a:t>
            </a:r>
            <a:r>
              <a:rPr lang="en-US" sz="2400" dirty="0" smtClean="0"/>
              <a:t>Hibernate</a:t>
            </a:r>
          </a:p>
          <a:p>
            <a:pPr marL="342900" indent="-342900">
              <a:buAutoNum type="arabicPeriod"/>
            </a:pPr>
            <a:r>
              <a:rPr lang="ru-RU" sz="2400" dirty="0" smtClean="0"/>
              <a:t>Разобраться с </a:t>
            </a:r>
            <a:r>
              <a:rPr lang="en-US" sz="2400" dirty="0" err="1" smtClean="0"/>
              <a:t>Jooq</a:t>
            </a:r>
            <a:endParaRPr lang="ru-RU" sz="2400" dirty="0" smtClean="0"/>
          </a:p>
          <a:p>
            <a:pPr marL="342900" indent="-342900">
              <a:buAutoNum type="arabicPeriod"/>
            </a:pPr>
            <a:r>
              <a:rPr lang="ru-RU" sz="2400" dirty="0" smtClean="0"/>
              <a:t>Практика написания оптимальных запросов</a:t>
            </a:r>
            <a:endParaRPr lang="ru-RU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49569" y="1568514"/>
            <a:ext cx="108815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Выводы:</a:t>
            </a:r>
          </a:p>
          <a:p>
            <a:pPr marL="457200" indent="-457200">
              <a:buAutoNum type="arabicPeriod"/>
            </a:pPr>
            <a:r>
              <a:rPr lang="ru-RU" sz="2400" dirty="0" smtClean="0"/>
              <a:t>Курс помог дать базовые знания по БД, необходимо двигаться вглубь, </a:t>
            </a:r>
          </a:p>
          <a:p>
            <a:r>
              <a:rPr lang="ru-RU" sz="2400" dirty="0" smtClean="0"/>
              <a:t>набираться практики.</a:t>
            </a:r>
            <a:endParaRPr lang="ru-RU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ru-RU" sz="3600" dirty="0"/>
              <a:t>Разработка интернет-магазина (</a:t>
            </a:r>
            <a:r>
              <a:rPr lang="ru-RU" sz="3600" dirty="0" err="1"/>
              <a:t>Spring</a:t>
            </a:r>
            <a:r>
              <a:rPr lang="ru-RU" sz="3600" dirty="0"/>
              <a:t> </a:t>
            </a:r>
            <a:r>
              <a:rPr lang="ru-RU" sz="3600" dirty="0" err="1"/>
              <a:t>boot</a:t>
            </a:r>
            <a:r>
              <a:rPr lang="ru-RU" sz="3600" dirty="0"/>
              <a:t> + </a:t>
            </a:r>
            <a:r>
              <a:rPr lang="ru-RU" sz="3600" dirty="0" err="1"/>
              <a:t>Postre</a:t>
            </a:r>
            <a:r>
              <a:rPr lang="ru-RU" sz="3600" dirty="0"/>
              <a:t> SQL 14 + </a:t>
            </a:r>
            <a:r>
              <a:rPr lang="ru-RU" sz="3600" dirty="0" err="1"/>
              <a:t>VueJS</a:t>
            </a:r>
            <a:r>
              <a:rPr lang="ru-RU" sz="3600" dirty="0"/>
              <a:t> 2.0)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Багрянов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А. В.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6037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Старший 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Спортмастер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238" y="5034486"/>
            <a:ext cx="1612794" cy="16127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Проектирование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стэке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frontend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1072662" y="1516010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своей работе использую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вендорскую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систему с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графовой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 (с реляционными БД опыта было мало)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513950" y="142362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1079464" y="2489361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занимался доработкой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enterprise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системы, а также разработкой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микросервисов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вокруг этой самой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вендорской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системы (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Boot, Rabbit MQ,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Redis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Minio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S3, Japer report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Docker, K8s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1072662" y="3462712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курсе хотел получить знания о РСУБД, как проектировать БД, как оптимизировать работу БД, как писать оптимальные запросы, разобраться с индексами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1072662" y="4436063"/>
            <a:ext cx="10814538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проекта ушло порядка 10 дней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1079464" y="5409413"/>
            <a:ext cx="10807736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 выполнении проекта хотелось пройти полный цикл разработки интернет-магазина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527708" y="242374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534781" y="336256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527708" y="447837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513950" y="532884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9812120" y="186071"/>
            <a:ext cx="3457500" cy="16314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 было в начале, что знали до курса, сколько времени заняло выполнение проекта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2508270" y="1516010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Java 11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647311" y="143662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2508270" y="2489361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 (Web, Hibernate, Spring Security, JWT,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FlyWay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2508270" y="3462712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JS 2.0 (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Vuetify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Vuex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Vue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Router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2508270" y="443606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SQL 14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2508270" y="5409413"/>
            <a:ext cx="745748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682652" y="243167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717993" y="339277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717993" y="43490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730469" y="5340690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10" y="1309100"/>
            <a:ext cx="4467225" cy="52292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938" y="2096230"/>
            <a:ext cx="4648200" cy="3514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333" y="1309100"/>
            <a:ext cx="7773385" cy="50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70824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360</Words>
  <Application>Microsoft Office PowerPoint</Application>
  <PresentationFormat>Широкоэкранный</PresentationFormat>
  <Paragraphs>95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Times New Roman</vt:lpstr>
      <vt:lpstr>Noto Sans Symbols</vt:lpstr>
      <vt:lpstr>Arial</vt:lpstr>
      <vt:lpstr>Avenir</vt:lpstr>
      <vt:lpstr>Roboto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Bagryanov Anton Vladimirovich</cp:lastModifiedBy>
  <cp:revision>8</cp:revision>
  <dcterms:modified xsi:type="dcterms:W3CDTF">2022-02-02T21:23:59Z</dcterms:modified>
</cp:coreProperties>
</file>